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7CDC5A-7CED-436F-8883-4782889195F3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753907-D80B-42C6-9463-4FA3D7EC04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CDC5A-7CED-436F-8883-4782889195F3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53907-D80B-42C6-9463-4FA3D7EC04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CDC5A-7CED-436F-8883-4782889195F3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53907-D80B-42C6-9463-4FA3D7EC04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CDC5A-7CED-436F-8883-4782889195F3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53907-D80B-42C6-9463-4FA3D7EC04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CDC5A-7CED-436F-8883-4782889195F3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53907-D80B-42C6-9463-4FA3D7EC04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CDC5A-7CED-436F-8883-4782889195F3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53907-D80B-42C6-9463-4FA3D7EC04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CDC5A-7CED-436F-8883-4782889195F3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53907-D80B-42C6-9463-4FA3D7EC04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CDC5A-7CED-436F-8883-4782889195F3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53907-D80B-42C6-9463-4FA3D7EC04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CDC5A-7CED-436F-8883-4782889195F3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53907-D80B-42C6-9463-4FA3D7EC04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47CDC5A-7CED-436F-8883-4782889195F3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53907-D80B-42C6-9463-4FA3D7EC04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7CDC5A-7CED-436F-8883-4782889195F3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753907-D80B-42C6-9463-4FA3D7EC04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47CDC5A-7CED-436F-8883-4782889195F3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A753907-D80B-42C6-9463-4FA3D7EC04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Meaning of Entrepreneurship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Course 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AutoNum type="arabicParenR"/>
            </a:pPr>
            <a:r>
              <a:rPr lang="en-CA" dirty="0" smtClean="0"/>
              <a:t>What is the difference between wants and needs? How do these terms relate to demand? Do you think having a job is a need or a want?</a:t>
            </a:r>
          </a:p>
          <a:p>
            <a:pPr marL="624078" indent="-514350">
              <a:buAutoNum type="arabicParenR"/>
            </a:pPr>
            <a:r>
              <a:rPr lang="en-CA" dirty="0" smtClean="0"/>
              <a:t>Give examples of 2 trade agreements Canada has signed. How do countries benefit from trade agreements?</a:t>
            </a:r>
          </a:p>
          <a:p>
            <a:pPr marL="624078" indent="-514350">
              <a:buAutoNum type="arabicParenR"/>
            </a:pPr>
            <a:r>
              <a:rPr lang="en-CA" dirty="0" smtClean="0"/>
              <a:t>In pairs, identify an entrepreneurial venture operating in your local community.</a:t>
            </a:r>
          </a:p>
          <a:p>
            <a:pPr marL="880110" lvl="1" indent="-514350">
              <a:buAutoNum type="arabicParenR"/>
            </a:pPr>
            <a:r>
              <a:rPr lang="en-CA" dirty="0" smtClean="0"/>
              <a:t>Is this venture a for-profit or not-for-profit initiative?</a:t>
            </a:r>
          </a:p>
          <a:p>
            <a:pPr marL="880110" lvl="1" indent="-514350">
              <a:buAutoNum type="arabicParenR"/>
            </a:pPr>
            <a:r>
              <a:rPr lang="en-CA" dirty="0" smtClean="0"/>
              <a:t>Does it provide a product or service? What is it?</a:t>
            </a:r>
          </a:p>
          <a:p>
            <a:pPr marL="880110" lvl="1" indent="-514350">
              <a:buAutoNum type="arabicParenR"/>
            </a:pPr>
            <a:r>
              <a:rPr lang="en-CA" dirty="0" smtClean="0"/>
              <a:t>Is it large or small scale</a:t>
            </a:r>
          </a:p>
          <a:p>
            <a:pPr marL="880110" lvl="1" indent="-514350">
              <a:buAutoNum type="arabicParenR"/>
            </a:pPr>
            <a:r>
              <a:rPr lang="en-CA" dirty="0" smtClean="0"/>
              <a:t>Is it local, provincial, national, or international in scope?</a:t>
            </a:r>
          </a:p>
          <a:p>
            <a:pPr marL="880110" lvl="1" indent="-514350">
              <a:buAutoNum type="arabicParenR"/>
            </a:pPr>
            <a:r>
              <a:rPr lang="en-CA" dirty="0" smtClean="0"/>
              <a:t>In what ways does it take advantage of innovations in technology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 on the Computer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word comes from the Latin and French word “to take”</a:t>
            </a:r>
          </a:p>
          <a:p>
            <a:pPr lvl="1"/>
            <a:r>
              <a:rPr lang="en-CA" dirty="0" smtClean="0"/>
              <a:t>Meaning that an entrepreneur takes hold of opportunities when they see them</a:t>
            </a:r>
          </a:p>
          <a:p>
            <a:pPr lvl="1"/>
            <a:r>
              <a:rPr lang="en-CA" dirty="0" smtClean="0"/>
              <a:t>Willing to assume calculated </a:t>
            </a:r>
          </a:p>
          <a:p>
            <a:pPr lvl="1">
              <a:buNone/>
            </a:pPr>
            <a:r>
              <a:rPr lang="en-CA" dirty="0" smtClean="0"/>
              <a:t>	risks as they look for ways to </a:t>
            </a:r>
          </a:p>
          <a:p>
            <a:pPr lvl="1">
              <a:buNone/>
            </a:pPr>
            <a:r>
              <a:rPr lang="en-CA" dirty="0" smtClean="0"/>
              <a:t>	satisfy the needs and wants of</a:t>
            </a:r>
          </a:p>
          <a:p>
            <a:pPr lvl="1">
              <a:buNone/>
            </a:pPr>
            <a:r>
              <a:rPr lang="en-CA" dirty="0" smtClean="0"/>
              <a:t>	others through innovation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Entrepreneur</a:t>
            </a:r>
            <a:endParaRPr lang="en-US" dirty="0"/>
          </a:p>
        </p:txBody>
      </p:sp>
      <p:pic>
        <p:nvPicPr>
          <p:cNvPr id="1026" name="Picture 2" descr="http://www.entrepreneursolo.com/wp-content/uploads/2010/02/Entreprene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573016"/>
            <a:ext cx="3351655" cy="25004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Needs</a:t>
            </a:r>
          </a:p>
          <a:p>
            <a:pPr lvl="1"/>
            <a:r>
              <a:rPr lang="en-CA" dirty="0" smtClean="0"/>
              <a:t>Essential for human survival</a:t>
            </a:r>
          </a:p>
          <a:p>
            <a:pPr lvl="1"/>
            <a:r>
              <a:rPr lang="en-CA" dirty="0" smtClean="0"/>
              <a:t>“Real” or “Psychological”</a:t>
            </a:r>
          </a:p>
          <a:p>
            <a:pPr lvl="1"/>
            <a:r>
              <a:rPr lang="en-CA" dirty="0" smtClean="0"/>
              <a:t>Real needs are also known as basic needs</a:t>
            </a:r>
          </a:p>
          <a:p>
            <a:pPr lvl="2"/>
            <a:r>
              <a:rPr lang="en-CA" dirty="0" smtClean="0"/>
              <a:t>Food, shelter, etc.</a:t>
            </a:r>
          </a:p>
          <a:p>
            <a:pPr lvl="1"/>
            <a:r>
              <a:rPr lang="en-CA" dirty="0" smtClean="0"/>
              <a:t>Real needs are tangible</a:t>
            </a:r>
          </a:p>
          <a:p>
            <a:r>
              <a:rPr lang="en-CA" dirty="0" smtClean="0"/>
              <a:t>Wants</a:t>
            </a:r>
          </a:p>
          <a:p>
            <a:pPr lvl="1"/>
            <a:r>
              <a:rPr lang="en-CA" dirty="0" smtClean="0"/>
              <a:t>Human desires that go beyond the basic needs and are not essential for survival</a:t>
            </a:r>
          </a:p>
          <a:p>
            <a:pPr lvl="1"/>
            <a:r>
              <a:rPr lang="en-CA" dirty="0" smtClean="0"/>
              <a:t>Make people feel good or help them achieve a goal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Needs vs. Wants</a:t>
            </a:r>
            <a:endParaRPr lang="en-US" dirty="0"/>
          </a:p>
        </p:txBody>
      </p:sp>
      <p:pic>
        <p:nvPicPr>
          <p:cNvPr id="1026" name="Picture 2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4913" y="1952625"/>
            <a:ext cx="922337" cy="923925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2938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5574872"/>
            <a:ext cx="1198543" cy="8275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CA" dirty="0" smtClean="0"/>
          </a:p>
          <a:p>
            <a:pPr algn="ctr">
              <a:buNone/>
            </a:pPr>
            <a:endParaRPr lang="en-CA" dirty="0" smtClean="0"/>
          </a:p>
          <a:p>
            <a:pPr algn="ctr">
              <a:buNone/>
            </a:pPr>
            <a:endParaRPr lang="en-CA" sz="3200" dirty="0" smtClean="0"/>
          </a:p>
          <a:p>
            <a:pPr algn="ctr">
              <a:buNone/>
            </a:pPr>
            <a:r>
              <a:rPr lang="en-CA" sz="3200" dirty="0" smtClean="0"/>
              <a:t>TO CREATE AND BUILD A VENTURE THAT WILL FILL THE CUSTOMERS NEEDS OR WANTS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Goal of Entrepreneurship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For Profit / Not-For-Profit</a:t>
            </a:r>
          </a:p>
          <a:p>
            <a:pPr lvl="1"/>
            <a:r>
              <a:rPr lang="en-CA" dirty="0" smtClean="0"/>
              <a:t>Profit – normal business</a:t>
            </a:r>
          </a:p>
          <a:p>
            <a:pPr lvl="1"/>
            <a:r>
              <a:rPr lang="en-CA" dirty="0" smtClean="0"/>
              <a:t>Not-For-Profit – raise money for their cause</a:t>
            </a:r>
          </a:p>
          <a:p>
            <a:r>
              <a:rPr lang="en-CA" dirty="0" smtClean="0"/>
              <a:t>Large Scale / Small Scale</a:t>
            </a:r>
          </a:p>
          <a:p>
            <a:r>
              <a:rPr lang="en-CA" dirty="0" smtClean="0"/>
              <a:t>Service Production / Goods Production</a:t>
            </a:r>
          </a:p>
          <a:p>
            <a:r>
              <a:rPr lang="en-CA" dirty="0" smtClean="0"/>
              <a:t>Physical / Virtual</a:t>
            </a:r>
          </a:p>
          <a:p>
            <a:pPr lvl="1"/>
            <a:r>
              <a:rPr lang="en-CA" dirty="0" smtClean="0"/>
              <a:t>Physical – actual store to go to</a:t>
            </a:r>
          </a:p>
          <a:p>
            <a:pPr lvl="1"/>
            <a:r>
              <a:rPr lang="en-CA" dirty="0" smtClean="0"/>
              <a:t>Virtual – uses e-commerce over the internet</a:t>
            </a:r>
          </a:p>
          <a:p>
            <a:r>
              <a:rPr lang="en-CA" dirty="0" smtClean="0"/>
              <a:t>Local / Provincial / National / International</a:t>
            </a:r>
          </a:p>
          <a:p>
            <a:pPr lvl="2"/>
            <a:r>
              <a:rPr lang="en-CA" dirty="0" smtClean="0"/>
              <a:t>Globalization</a:t>
            </a:r>
          </a:p>
          <a:p>
            <a:pPr lvl="2"/>
            <a:r>
              <a:rPr lang="en-CA" dirty="0" smtClean="0"/>
              <a:t>Gross National Product</a:t>
            </a:r>
          </a:p>
          <a:p>
            <a:pPr lvl="2"/>
            <a:r>
              <a:rPr lang="en-CA" dirty="0" smtClean="0"/>
              <a:t>Tariffs, NAFTA and GATT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Characteristics of Ventures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Changing demographics</a:t>
            </a:r>
          </a:p>
          <a:p>
            <a:pPr lvl="1"/>
            <a:r>
              <a:rPr lang="en-CA" dirty="0" smtClean="0"/>
              <a:t>Data about groups of people</a:t>
            </a:r>
          </a:p>
          <a:p>
            <a:pPr lvl="2"/>
            <a:r>
              <a:rPr lang="en-CA" dirty="0" smtClean="0"/>
              <a:t>Age, ethnic origin, religion, family size, income, etc.</a:t>
            </a:r>
          </a:p>
          <a:p>
            <a:r>
              <a:rPr lang="en-CA" dirty="0" smtClean="0"/>
              <a:t>Information Technology has fundamentally changed how companies do business</a:t>
            </a:r>
          </a:p>
          <a:p>
            <a:pPr lvl="1"/>
            <a:r>
              <a:rPr lang="en-CA" dirty="0"/>
              <a:t>A</a:t>
            </a:r>
            <a:r>
              <a:rPr lang="en-CA" dirty="0" smtClean="0"/>
              <a:t>llowing </a:t>
            </a:r>
            <a:r>
              <a:rPr lang="en-CA" dirty="0" smtClean="0"/>
              <a:t>smaller companies the information that used to be only accessible for large companies</a:t>
            </a:r>
          </a:p>
          <a:p>
            <a:r>
              <a:rPr lang="en-CA" dirty="0" smtClean="0"/>
              <a:t>Job losses from technology and the recession</a:t>
            </a:r>
          </a:p>
          <a:p>
            <a:pPr lvl="1"/>
            <a:r>
              <a:rPr lang="en-CA" dirty="0" smtClean="0"/>
              <a:t>Although would be considered a negative, it has resulted in increased numbers of entrepreneurs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Technology and Change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075240" cy="4525963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An alert entrepreneur takes advantage of consumer DEMAND by providing a SUPPLY of goods or services</a:t>
            </a:r>
          </a:p>
          <a:p>
            <a:pPr lvl="1"/>
            <a:r>
              <a:rPr lang="en-CA" dirty="0" smtClean="0"/>
              <a:t>When supply is greater </a:t>
            </a:r>
          </a:p>
          <a:p>
            <a:pPr lvl="1">
              <a:buNone/>
            </a:pPr>
            <a:r>
              <a:rPr lang="en-CA" dirty="0" smtClean="0"/>
              <a:t>	than demand, prices go </a:t>
            </a:r>
          </a:p>
          <a:p>
            <a:pPr lvl="1">
              <a:buNone/>
            </a:pPr>
            <a:r>
              <a:rPr lang="en-CA" dirty="0" smtClean="0"/>
              <a:t>	down</a:t>
            </a:r>
          </a:p>
          <a:p>
            <a:pPr lvl="1"/>
            <a:r>
              <a:rPr lang="en-CA" dirty="0" smtClean="0"/>
              <a:t>When demand is greater </a:t>
            </a:r>
          </a:p>
          <a:p>
            <a:pPr lvl="1">
              <a:buNone/>
            </a:pPr>
            <a:r>
              <a:rPr lang="en-CA" dirty="0" smtClean="0"/>
              <a:t>	than supply, prices go up</a:t>
            </a:r>
          </a:p>
          <a:p>
            <a:r>
              <a:rPr lang="en-CA" dirty="0" smtClean="0"/>
              <a:t>Entrepreneurs try to find </a:t>
            </a:r>
          </a:p>
          <a:p>
            <a:pPr>
              <a:buNone/>
            </a:pPr>
            <a:r>
              <a:rPr lang="en-CA" dirty="0" smtClean="0"/>
              <a:t>	the balance where demand</a:t>
            </a:r>
          </a:p>
          <a:p>
            <a:pPr>
              <a:buNone/>
            </a:pPr>
            <a:r>
              <a:rPr lang="en-CA" dirty="0" smtClean="0"/>
              <a:t>	and supply are equal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Supply and Demand</a:t>
            </a:r>
            <a:endParaRPr lang="en-US" dirty="0"/>
          </a:p>
        </p:txBody>
      </p:sp>
      <p:pic>
        <p:nvPicPr>
          <p:cNvPr id="15362" name="Picture 2" descr="http://lug.wsu.edu/files/final_paper_html_m33ae3f3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924944"/>
            <a:ext cx="3268241" cy="32682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Job Creation</a:t>
            </a:r>
          </a:p>
          <a:p>
            <a:pPr lvl="1"/>
            <a:r>
              <a:rPr lang="en-CA" dirty="0" smtClean="0"/>
              <a:t>The Multiplier Effect</a:t>
            </a:r>
          </a:p>
          <a:p>
            <a:r>
              <a:rPr lang="en-CA" dirty="0" smtClean="0"/>
              <a:t>New Ideas</a:t>
            </a:r>
          </a:p>
          <a:p>
            <a:pPr lvl="1"/>
            <a:r>
              <a:rPr lang="en-CA" dirty="0" smtClean="0"/>
              <a:t>Often generate new ways of doing things</a:t>
            </a:r>
          </a:p>
          <a:p>
            <a:r>
              <a:rPr lang="en-CA" dirty="0" smtClean="0"/>
              <a:t>Economic Benefits</a:t>
            </a:r>
          </a:p>
          <a:p>
            <a:pPr lvl="1"/>
            <a:r>
              <a:rPr lang="en-CA" dirty="0" smtClean="0"/>
              <a:t>Lower prices, improved standard of living</a:t>
            </a:r>
          </a:p>
          <a:p>
            <a:r>
              <a:rPr lang="en-CA" dirty="0" smtClean="0"/>
              <a:t>Political Benefits</a:t>
            </a:r>
          </a:p>
          <a:p>
            <a:pPr lvl="1"/>
            <a:r>
              <a:rPr lang="en-CA" dirty="0" smtClean="0"/>
              <a:t>Entrepreneurship strong in free, democratic societies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Impact on the Community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Study of the characteristics of people in a population</a:t>
            </a:r>
          </a:p>
          <a:p>
            <a:pPr lvl="1"/>
            <a:r>
              <a:rPr lang="en-CA" dirty="0" smtClean="0"/>
              <a:t>Help entrepreneurs predict what their customers may want</a:t>
            </a:r>
          </a:p>
          <a:p>
            <a:r>
              <a:rPr lang="en-CA" dirty="0" smtClean="0"/>
              <a:t>The “Baby Boomer” generation and its effect on Canadian economy and government</a:t>
            </a:r>
          </a:p>
          <a:p>
            <a:pPr lvl="1"/>
            <a:r>
              <a:rPr lang="en-CA" dirty="0" smtClean="0"/>
              <a:t>Think of what older people spend their money on</a:t>
            </a:r>
          </a:p>
          <a:p>
            <a:r>
              <a:rPr lang="en-CA" dirty="0" smtClean="0"/>
              <a:t>Immigration</a:t>
            </a:r>
          </a:p>
          <a:p>
            <a:pPr lvl="1"/>
            <a:r>
              <a:rPr lang="en-CA" dirty="0" smtClean="0"/>
              <a:t>They present opportunities that may not have been met by other businesses in the community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Entrepreneurship and Demographics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</TotalTime>
  <Words>477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The Meaning of Entrepreneurship</vt:lpstr>
      <vt:lpstr>Entrepreneur</vt:lpstr>
      <vt:lpstr>Needs vs. Wants</vt:lpstr>
      <vt:lpstr>The Goal of Entrepreneurship</vt:lpstr>
      <vt:lpstr>Characteristics of Ventures</vt:lpstr>
      <vt:lpstr>Technology and Change</vt:lpstr>
      <vt:lpstr>Supply and Demand</vt:lpstr>
      <vt:lpstr>Impact on the Community</vt:lpstr>
      <vt:lpstr>Entrepreneurship and Demographics</vt:lpstr>
      <vt:lpstr>Questions on the Computer</vt:lpstr>
    </vt:vector>
  </TitlesOfParts>
  <Company>Upper Canada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Meaning of Entrepreneurship</dc:title>
  <dc:creator>UCDSB</dc:creator>
  <cp:lastModifiedBy>UCDSB</cp:lastModifiedBy>
  <cp:revision>9</cp:revision>
  <dcterms:created xsi:type="dcterms:W3CDTF">2010-09-07T17:23:16Z</dcterms:created>
  <dcterms:modified xsi:type="dcterms:W3CDTF">2013-02-05T13:38:06Z</dcterms:modified>
</cp:coreProperties>
</file>