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63" r:id="rId3"/>
    <p:sldId id="264" r:id="rId4"/>
    <p:sldId id="265" r:id="rId5"/>
    <p:sldId id="266" r:id="rId6"/>
    <p:sldId id="257" r:id="rId7"/>
    <p:sldId id="258" r:id="rId8"/>
    <p:sldId id="259" r:id="rId9"/>
    <p:sldId id="260" r:id="rId10"/>
    <p:sldId id="261" r:id="rId11"/>
    <p:sldId id="262" r:id="rId12"/>
    <p:sldId id="267" r:id="rId13"/>
  </p:sldIdLst>
  <p:sldSz cx="9144000" cy="6858000" type="screen4x3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79C3E-A204-4671-8FD9-81E8217F5ACE}" type="datetimeFigureOut">
              <a:rPr lang="en-CA" smtClean="0"/>
              <a:pPr/>
              <a:t>15/09/2013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3813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8913813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B3F1D-3AD4-4813-92AB-60B7C1DD459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4D0C-BF4B-4370-9E0D-E3E324D9F41C}" type="datetimeFigureOut">
              <a:rPr lang="en-CA" smtClean="0"/>
              <a:pPr/>
              <a:t>15/09/2013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6B5B-3EAB-4341-B68F-03CA217746D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4D0C-BF4B-4370-9E0D-E3E324D9F41C}" type="datetimeFigureOut">
              <a:rPr lang="en-CA" smtClean="0"/>
              <a:pPr/>
              <a:t>15/09/2013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6B5B-3EAB-4341-B68F-03CA217746D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4D0C-BF4B-4370-9E0D-E3E324D9F41C}" type="datetimeFigureOut">
              <a:rPr lang="en-CA" smtClean="0"/>
              <a:pPr/>
              <a:t>15/09/2013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6B5B-3EAB-4341-B68F-03CA217746D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4D0C-BF4B-4370-9E0D-E3E324D9F41C}" type="datetimeFigureOut">
              <a:rPr lang="en-CA" smtClean="0"/>
              <a:pPr/>
              <a:t>15/09/2013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6B5B-3EAB-4341-B68F-03CA217746D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4D0C-BF4B-4370-9E0D-E3E324D9F41C}" type="datetimeFigureOut">
              <a:rPr lang="en-CA" smtClean="0"/>
              <a:pPr/>
              <a:t>15/09/2013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6B5B-3EAB-4341-B68F-03CA217746D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4D0C-BF4B-4370-9E0D-E3E324D9F41C}" type="datetimeFigureOut">
              <a:rPr lang="en-CA" smtClean="0"/>
              <a:pPr/>
              <a:t>15/09/2013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6B5B-3EAB-4341-B68F-03CA217746D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4D0C-BF4B-4370-9E0D-E3E324D9F41C}" type="datetimeFigureOut">
              <a:rPr lang="en-CA" smtClean="0"/>
              <a:pPr/>
              <a:t>15/09/2013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6B5B-3EAB-4341-B68F-03CA217746D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4D0C-BF4B-4370-9E0D-E3E324D9F41C}" type="datetimeFigureOut">
              <a:rPr lang="en-CA" smtClean="0"/>
              <a:pPr/>
              <a:t>15/09/2013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6B5B-3EAB-4341-B68F-03CA217746D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4D0C-BF4B-4370-9E0D-E3E324D9F41C}" type="datetimeFigureOut">
              <a:rPr lang="en-CA" smtClean="0"/>
              <a:pPr/>
              <a:t>15/09/2013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6B5B-3EAB-4341-B68F-03CA217746D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4D0C-BF4B-4370-9E0D-E3E324D9F41C}" type="datetimeFigureOut">
              <a:rPr lang="en-CA" smtClean="0"/>
              <a:pPr/>
              <a:t>15/09/2013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6B5B-3EAB-4341-B68F-03CA217746D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4D0C-BF4B-4370-9E0D-E3E324D9F41C}" type="datetimeFigureOut">
              <a:rPr lang="en-CA" smtClean="0"/>
              <a:pPr/>
              <a:t>15/09/2013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430E6B5B-3EAB-4341-B68F-03CA217746D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D034D0C-BF4B-4370-9E0D-E3E324D9F41C}" type="datetimeFigureOut">
              <a:rPr lang="en-CA" smtClean="0"/>
              <a:pPr/>
              <a:t>15/09/2013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0E6B5B-3EAB-4341-B68F-03CA217746D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MS </a:t>
            </a:r>
            <a:r>
              <a:rPr lang="en-US" dirty="0" smtClean="0"/>
              <a:t>Word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it and Why use it?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err="1" smtClean="0"/>
              <a:t>Colours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change the background </a:t>
            </a:r>
            <a:r>
              <a:rPr lang="en-US" dirty="0" err="1" smtClean="0"/>
              <a:t>colour</a:t>
            </a:r>
            <a:r>
              <a:rPr lang="en-US" dirty="0" smtClean="0"/>
              <a:t> of your word document in 2 ways</a:t>
            </a:r>
          </a:p>
          <a:p>
            <a:pPr lvl="1"/>
            <a:r>
              <a:rPr lang="en-US" dirty="0" smtClean="0"/>
              <a:t>Change the </a:t>
            </a:r>
            <a:r>
              <a:rPr lang="en-US" dirty="0" err="1" smtClean="0"/>
              <a:t>colour</a:t>
            </a:r>
            <a:r>
              <a:rPr lang="en-US" dirty="0" smtClean="0"/>
              <a:t> of the paper you are printing it on</a:t>
            </a:r>
          </a:p>
          <a:p>
            <a:pPr lvl="1"/>
            <a:r>
              <a:rPr lang="en-US" dirty="0" smtClean="0"/>
              <a:t>Change the actual background on the document</a:t>
            </a:r>
          </a:p>
          <a:p>
            <a:pPr lvl="2"/>
            <a:r>
              <a:rPr lang="en-US" dirty="0" smtClean="0"/>
              <a:t>This can be beneficial for people who have difficulties reading / seeing black text on a white background</a:t>
            </a:r>
          </a:p>
          <a:p>
            <a:pPr lvl="1"/>
            <a:r>
              <a:rPr lang="en-US" dirty="0" smtClean="0"/>
              <a:t>Under the Page</a:t>
            </a:r>
          </a:p>
          <a:p>
            <a:pPr lvl="1">
              <a:buNone/>
            </a:pPr>
            <a:r>
              <a:rPr lang="en-US" dirty="0" smtClean="0"/>
              <a:t>	Layout tab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5181600"/>
            <a:ext cx="241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181600"/>
            <a:ext cx="238760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Border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Depending on the type of document, you may wish to add a border around your page</a:t>
            </a:r>
          </a:p>
          <a:p>
            <a:pPr lvl="1"/>
            <a:r>
              <a:rPr lang="en-US" dirty="0" smtClean="0"/>
              <a:t>You can add </a:t>
            </a:r>
          </a:p>
          <a:p>
            <a:pPr lvl="1">
              <a:buNone/>
            </a:pPr>
            <a:r>
              <a:rPr lang="en-US" dirty="0" smtClean="0"/>
              <a:t>	numerous types </a:t>
            </a:r>
          </a:p>
          <a:p>
            <a:pPr lvl="1">
              <a:buNone/>
            </a:pPr>
            <a:r>
              <a:rPr lang="en-US" dirty="0" smtClean="0"/>
              <a:t>	of linear or </a:t>
            </a:r>
          </a:p>
          <a:p>
            <a:pPr lvl="1">
              <a:buNone/>
            </a:pPr>
            <a:r>
              <a:rPr lang="en-US" dirty="0" smtClean="0"/>
              <a:t>	photo borders </a:t>
            </a:r>
          </a:p>
          <a:p>
            <a:pPr lvl="1">
              <a:buNone/>
            </a:pPr>
            <a:r>
              <a:rPr lang="en-US" dirty="0" smtClean="0"/>
              <a:t>	through the </a:t>
            </a:r>
          </a:p>
          <a:p>
            <a:pPr lvl="1">
              <a:buNone/>
            </a:pPr>
            <a:r>
              <a:rPr lang="en-US" dirty="0" smtClean="0"/>
              <a:t>	menu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352800"/>
            <a:ext cx="5461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MS Word Tutorials #1 &amp; 2</a:t>
            </a:r>
          </a:p>
          <a:p>
            <a:pPr lvl="1"/>
            <a:r>
              <a:rPr lang="en-US" dirty="0" smtClean="0"/>
              <a:t>They are located on the X Drive and on the course website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MS Word?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 Word is a word processor developed by Microsoft</a:t>
            </a:r>
          </a:p>
          <a:p>
            <a:pPr lvl="1"/>
            <a:r>
              <a:rPr lang="en-US" dirty="0" smtClean="0"/>
              <a:t>Word Processor - </a:t>
            </a:r>
            <a:r>
              <a:rPr lang="en-CA" dirty="0" smtClean="0"/>
              <a:t>an electronic device or a computer software application that, as directed by the user, performs </a:t>
            </a:r>
            <a:r>
              <a:rPr lang="en-CA" i="1" dirty="0" smtClean="0"/>
              <a:t>word processing</a:t>
            </a:r>
            <a:r>
              <a:rPr lang="en-CA" dirty="0" smtClean="0"/>
              <a:t>: the composition, editing, formatting and sometimes printing of any sort of written </a:t>
            </a:r>
            <a:r>
              <a:rPr lang="en-CA" dirty="0" smtClean="0"/>
              <a:t>material</a:t>
            </a:r>
          </a:p>
          <a:p>
            <a:r>
              <a:rPr lang="en-CA" dirty="0" smtClean="0"/>
              <a:t>Microsoft estimates that over 500,000,000 people use the Microsoft Office suite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vast majority of documents used by businesses would be considered text documents, consisting of basic graphics and obviously text</a:t>
            </a:r>
          </a:p>
          <a:p>
            <a:r>
              <a:rPr lang="en-US" dirty="0" smtClean="0"/>
              <a:t>Initial word processing software replicated the typewriter by only providing a basic font and size</a:t>
            </a:r>
          </a:p>
          <a:p>
            <a:r>
              <a:rPr lang="en-US" dirty="0" smtClean="0"/>
              <a:t>As technology increased, numerous fonts and graphics became available and were added to enhance the appearance of these documents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 Word and File Extensions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Depending on the type of file you are looking at, it will have an extension added to the end of it</a:t>
            </a:r>
          </a:p>
          <a:p>
            <a:r>
              <a:rPr lang="en-US" dirty="0" smtClean="0"/>
              <a:t>MS Word has the extension “ .</a:t>
            </a:r>
            <a:r>
              <a:rPr lang="en-US" dirty="0" err="1" smtClean="0"/>
              <a:t>docx</a:t>
            </a:r>
            <a:r>
              <a:rPr lang="en-US" dirty="0" smtClean="0"/>
              <a:t>” on the end</a:t>
            </a:r>
          </a:p>
          <a:p>
            <a:r>
              <a:rPr lang="en-US" dirty="0" smtClean="0"/>
              <a:t>Older MS Word versions used the extension “.doc”, with the x being added in the 2010 version of the software</a:t>
            </a:r>
          </a:p>
          <a:p>
            <a:r>
              <a:rPr lang="en-US" dirty="0" smtClean="0"/>
              <a:t>Other brands will have different extensions (e.g. Corel WordPerfect used “.</a:t>
            </a:r>
            <a:r>
              <a:rPr lang="en-US" dirty="0" err="1" smtClean="0"/>
              <a:t>wpd</a:t>
            </a:r>
            <a:r>
              <a:rPr lang="en-US" dirty="0" smtClean="0"/>
              <a:t>”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Tabs in MS Word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0772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Microsoft Office products have implemented a tab system for navigating through the software</a:t>
            </a:r>
          </a:p>
          <a:p>
            <a:r>
              <a:rPr lang="en-US" dirty="0" smtClean="0"/>
              <a:t>Depending on what you are looking for, it will be listed under the appropriate tab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52500" b="81250"/>
          <a:stretch>
            <a:fillRect/>
          </a:stretch>
        </p:blipFill>
        <p:spPr bwMode="auto">
          <a:xfrm>
            <a:off x="609600" y="4419600"/>
            <a:ext cx="7721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Font?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6"/>
            <a:ext cx="8229600" cy="444976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A </a:t>
            </a:r>
            <a:r>
              <a:rPr lang="en-CA" b="1" dirty="0" smtClean="0"/>
              <a:t>font</a:t>
            </a:r>
            <a:r>
              <a:rPr lang="en-CA" dirty="0" smtClean="0"/>
              <a:t> is a complete set of characters in a specific </a:t>
            </a:r>
            <a:r>
              <a:rPr lang="en-CA" b="1" dirty="0" smtClean="0"/>
              <a:t>face</a:t>
            </a:r>
            <a:r>
              <a:rPr lang="en-CA" dirty="0" smtClean="0"/>
              <a:t>, </a:t>
            </a:r>
            <a:r>
              <a:rPr lang="en-CA" b="1" dirty="0" smtClean="0"/>
              <a:t>style</a:t>
            </a:r>
            <a:r>
              <a:rPr lang="en-CA" dirty="0" smtClean="0"/>
              <a:t> and </a:t>
            </a:r>
            <a:r>
              <a:rPr lang="en-CA" b="1" dirty="0" smtClean="0"/>
              <a:t>size</a:t>
            </a:r>
            <a:r>
              <a:rPr lang="en-CA" dirty="0" smtClean="0"/>
              <a:t>.  Each set includes upper and lowercase letters, numerals and punctuation.  </a:t>
            </a:r>
          </a:p>
          <a:p>
            <a:pPr lvl="1"/>
            <a:r>
              <a:rPr lang="en-US" sz="2400" dirty="0" smtClean="0">
                <a:latin typeface="Algerian" pitchFamily="82" charset="0"/>
              </a:rPr>
              <a:t>Here are some examples of different fonts</a:t>
            </a:r>
          </a:p>
          <a:p>
            <a:pPr lvl="1"/>
            <a:r>
              <a:rPr lang="en-US" dirty="0" smtClean="0">
                <a:latin typeface="Bauhaus 93" pitchFamily="82" charset="0"/>
              </a:rPr>
              <a:t>Here are some examples of different fonts</a:t>
            </a:r>
            <a:endParaRPr lang="en-CA" dirty="0" smtClean="0">
              <a:latin typeface="Bauhaus 93" pitchFamily="82" charset="0"/>
            </a:endParaRPr>
          </a:p>
          <a:p>
            <a:pPr lvl="1"/>
            <a:r>
              <a:rPr lang="en-US" dirty="0" smtClean="0">
                <a:latin typeface="Bodoni MT Poster Compressed" pitchFamily="18" charset="0"/>
              </a:rPr>
              <a:t>Here are some examples of different fonts</a:t>
            </a:r>
            <a:endParaRPr lang="en-CA" dirty="0" smtClean="0">
              <a:latin typeface="Bodoni MT Poster Compressed" pitchFamily="18" charset="0"/>
            </a:endParaRPr>
          </a:p>
          <a:p>
            <a:pPr lvl="1"/>
            <a:r>
              <a:rPr lang="en-US" dirty="0" smtClean="0">
                <a:latin typeface="Brush Script MT" pitchFamily="66" charset="0"/>
              </a:rPr>
              <a:t>Here are some examples of different fonts</a:t>
            </a:r>
            <a:endParaRPr lang="en-CA" dirty="0" smtClean="0">
              <a:latin typeface="Brush Script MT" pitchFamily="66" charset="0"/>
            </a:endParaRPr>
          </a:p>
          <a:p>
            <a:pPr lvl="1"/>
            <a:r>
              <a:rPr lang="en-US" dirty="0" smtClean="0">
                <a:latin typeface="Chiller" pitchFamily="82" charset="0"/>
              </a:rPr>
              <a:t>Here are some examples of different fonts</a:t>
            </a:r>
          </a:p>
          <a:p>
            <a:pPr lvl="1"/>
            <a:r>
              <a:rPr lang="en-US" dirty="0" smtClean="0">
                <a:latin typeface="Bookshelf Symbol 7" pitchFamily="2" charset="2"/>
              </a:rPr>
              <a:t>Here are some examples of different fonts</a:t>
            </a:r>
            <a:endParaRPr lang="en-CA" dirty="0" smtClean="0">
              <a:latin typeface="Bookshelf Symbol 7" pitchFamily="2" charset="2"/>
            </a:endParaRPr>
          </a:p>
          <a:p>
            <a:pPr lvl="1"/>
            <a:endParaRPr lang="en-CA" dirty="0" smtClean="0">
              <a:latin typeface="Chiller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 Face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There are three types of font faces: </a:t>
            </a:r>
            <a:r>
              <a:rPr lang="en-CA" b="1" dirty="0" smtClean="0"/>
              <a:t>serif</a:t>
            </a:r>
            <a:r>
              <a:rPr lang="en-CA" dirty="0" smtClean="0"/>
              <a:t>, </a:t>
            </a:r>
            <a:r>
              <a:rPr lang="en-CA" b="1" dirty="0" smtClean="0"/>
              <a:t>sans serif</a:t>
            </a:r>
            <a:r>
              <a:rPr lang="en-CA" dirty="0" smtClean="0"/>
              <a:t> and </a:t>
            </a:r>
            <a:r>
              <a:rPr lang="en-CA" b="1" dirty="0" smtClean="0"/>
              <a:t>script</a:t>
            </a:r>
            <a:r>
              <a:rPr lang="en-CA" dirty="0" smtClean="0"/>
              <a:t>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Serif -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has lines, curves or edges extending from the ends of the letters.  It is typically used for document text because it is more readable.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Sans serif - 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“San serif” means without serifs or “tails.”   It is often used for headlines or technical material.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Fiolex Girls" pitchFamily="34" charset="0"/>
              </a:rPr>
              <a:t>Script  - </a:t>
            </a:r>
            <a:r>
              <a:rPr lang="en-CA" dirty="0" smtClean="0">
                <a:latin typeface="Fiolex Girls" pitchFamily="34" charset="0"/>
              </a:rPr>
              <a:t>looks like handwriting.  Script typefaces are used for  formal invitations and announcements</a:t>
            </a:r>
            <a:endParaRPr lang="en-CA" dirty="0">
              <a:latin typeface="Fiolex Girls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Font Tool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menu lets you change the font face, size,  style,  colour, appearance and/or  position</a:t>
            </a:r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276600"/>
            <a:ext cx="5791200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also use a feature called WordArt to design stylized letters in your document</a:t>
            </a:r>
          </a:p>
          <a:p>
            <a:r>
              <a:rPr lang="en-US" dirty="0" smtClean="0"/>
              <a:t>Access it through the Insert tab -&gt; Word Art</a:t>
            </a:r>
          </a:p>
          <a:p>
            <a:pPr lvl="1"/>
            <a:r>
              <a:rPr lang="en-US" dirty="0" smtClean="0"/>
              <a:t>It will bring up a new format tab where you can customize your design</a:t>
            </a:r>
          </a:p>
          <a:p>
            <a:pPr lvl="1"/>
            <a:endParaRPr lang="en-CA" dirty="0"/>
          </a:p>
        </p:txBody>
      </p:sp>
      <p:sp>
        <p:nvSpPr>
          <p:cNvPr id="4" name="Block Arc 3"/>
          <p:cNvSpPr/>
          <p:nvPr/>
        </p:nvSpPr>
        <p:spPr>
          <a:xfrm>
            <a:off x="-381000" y="4648200"/>
            <a:ext cx="2684645" cy="1834158"/>
          </a:xfrm>
          <a:prstGeom prst="blockArc">
            <a:avLst/>
          </a:prstGeom>
          <a:solidFill>
            <a:srgbClr val="00B0F0"/>
          </a:solidFill>
          <a:scene3d>
            <a:camera prst="isometricOffAxis2Right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Like this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5715000"/>
            <a:ext cx="2277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Pour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Or This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4876800"/>
            <a:ext cx="2277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Pour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Or This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267200"/>
            <a:ext cx="3962400" cy="237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94</TotalTime>
  <Words>571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Deluxe</vt:lpstr>
      <vt:lpstr>Introduction to MS Word</vt:lpstr>
      <vt:lpstr>What is MS Word?</vt:lpstr>
      <vt:lpstr>Text Documents</vt:lpstr>
      <vt:lpstr>MS Word and File Extensions</vt:lpstr>
      <vt:lpstr>Using the Tabs in MS Word</vt:lpstr>
      <vt:lpstr>What is a Font?</vt:lpstr>
      <vt:lpstr>Font Face</vt:lpstr>
      <vt:lpstr>The Font Tool</vt:lpstr>
      <vt:lpstr>Word Art</vt:lpstr>
      <vt:lpstr>Page Colours</vt:lpstr>
      <vt:lpstr>Adding a Border</vt:lpstr>
      <vt:lpstr>Your Task</vt:lpstr>
    </vt:vector>
  </TitlesOfParts>
  <Company>Upper Canada District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Fonts in MS Word</dc:title>
  <dc:creator>Owner</dc:creator>
  <cp:lastModifiedBy>Owner</cp:lastModifiedBy>
  <cp:revision>14</cp:revision>
  <dcterms:created xsi:type="dcterms:W3CDTF">2012-09-03T18:46:43Z</dcterms:created>
  <dcterms:modified xsi:type="dcterms:W3CDTF">2013-09-16T01:55:40Z</dcterms:modified>
</cp:coreProperties>
</file>