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141BAA-456A-4AF1-930E-1BC6798E6128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AE7220-4D96-407C-B366-2CCC88EB2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First Steps For Young Entrepreneurs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Setting Goals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Rate the Following Professions from Most Desirable to Least Desirable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 smtClean="0"/>
              <a:t>Lawyer</a:t>
            </a:r>
          </a:p>
          <a:p>
            <a:r>
              <a:rPr lang="en-CA" dirty="0" smtClean="0"/>
              <a:t>Stockbroker</a:t>
            </a:r>
          </a:p>
          <a:p>
            <a:r>
              <a:rPr lang="en-CA" dirty="0" smtClean="0"/>
              <a:t>Filmmaker, Artist, Musician</a:t>
            </a:r>
          </a:p>
          <a:p>
            <a:r>
              <a:rPr lang="en-CA" dirty="0" smtClean="0"/>
              <a:t>Politician</a:t>
            </a:r>
          </a:p>
          <a:p>
            <a:r>
              <a:rPr lang="en-CA" dirty="0" smtClean="0"/>
              <a:t>Commissioned Sales Person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Doctor</a:t>
            </a:r>
          </a:p>
          <a:p>
            <a:r>
              <a:rPr lang="en-CA" dirty="0" smtClean="0"/>
              <a:t>Entrepreneur</a:t>
            </a:r>
          </a:p>
          <a:p>
            <a:r>
              <a:rPr lang="en-CA" dirty="0" smtClean="0"/>
              <a:t>Executive at a Large Company</a:t>
            </a:r>
          </a:p>
          <a:p>
            <a:r>
              <a:rPr lang="en-CA" dirty="0" smtClean="0"/>
              <a:t>Teacher</a:t>
            </a:r>
          </a:p>
          <a:p>
            <a:r>
              <a:rPr lang="en-CA" dirty="0" smtClean="0"/>
              <a:t>Director of a Not-For-Profit Venture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19936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According to a 1997 study by the Royal Bank of Canada, surveying Canadians aged 18-35, these are the results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Entrepreneur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Filmmaker, artist, musician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Executive at a large company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Teacher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Lawyer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Doctor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Director of a Not-For-Profit Venture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Stockbroker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Politician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Commissioned Salesperson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Challenges Facing Young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Starting a business at a young age poses significant challenges but offers significant benefits</a:t>
            </a:r>
          </a:p>
          <a:p>
            <a:r>
              <a:rPr lang="en-CA" dirty="0" smtClean="0"/>
              <a:t>The greatest challenge facing young entrepreneurs is the lack of experience and knowledge they bring to the venture</a:t>
            </a:r>
          </a:p>
          <a:p>
            <a:r>
              <a:rPr lang="en-CA" dirty="0" smtClean="0"/>
              <a:t>This is where the numerous business start-up resources come in handy, as most offer their services free of charge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 -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Young entrepreneurs typically have no </a:t>
            </a:r>
            <a:r>
              <a:rPr lang="en-CA" b="1" dirty="0" smtClean="0"/>
              <a:t>credit history</a:t>
            </a:r>
            <a:r>
              <a:rPr lang="en-CA" dirty="0" smtClean="0"/>
              <a:t>, no </a:t>
            </a:r>
            <a:r>
              <a:rPr lang="en-CA" b="1" dirty="0" smtClean="0"/>
              <a:t>collateral</a:t>
            </a:r>
            <a:r>
              <a:rPr lang="en-CA" dirty="0" smtClean="0"/>
              <a:t>, and no track record of paying off debt</a:t>
            </a:r>
          </a:p>
          <a:p>
            <a:r>
              <a:rPr lang="en-CA" dirty="0" smtClean="0"/>
              <a:t>This makes it very difficult to obtain the financing needed to start a business</a:t>
            </a:r>
          </a:p>
          <a:p>
            <a:r>
              <a:rPr lang="en-CA" dirty="0" smtClean="0"/>
              <a:t>Think of all the physical things that you would need to start a business; where will you get the money needed to purchase them?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Value of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Part-time and summer work, volunteer opportunities, and school leadership positions offer young people the opportunity to develop their entrepreneurial skills</a:t>
            </a:r>
          </a:p>
          <a:p>
            <a:pPr lvl="1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Learning about infrastructure</a:t>
            </a:r>
          </a:p>
          <a:p>
            <a:pPr lvl="1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Develop a positive reputation in the industry</a:t>
            </a:r>
          </a:p>
          <a:p>
            <a:pPr lvl="1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Build a network of contacts</a:t>
            </a:r>
          </a:p>
          <a:p>
            <a:pPr lvl="1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Earn money you can save for the future</a:t>
            </a:r>
          </a:p>
          <a:p>
            <a:pPr lvl="1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Learn firsthand about the industry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 goal is the purpose of your work – the objective you wish to reach</a:t>
            </a:r>
          </a:p>
          <a:p>
            <a:r>
              <a:rPr lang="en-CA" dirty="0" smtClean="0"/>
              <a:t>To see how well you are progressing, you need to measure smaller steps or milestones, which can be achieved in a relatively short amount of time</a:t>
            </a:r>
          </a:p>
          <a:p>
            <a:r>
              <a:rPr lang="en-CA" dirty="0" smtClean="0"/>
              <a:t>Goals should always follow the SMART principle: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imple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easurable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chievable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ealistic</a:t>
            </a:r>
          </a:p>
          <a:p>
            <a:pPr lvl="1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imely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Set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Day-to-day activities keep us busy and often prevent us from reaching our long-term goals, which is why it is important to clarify your goals and write them down and work towards them</a:t>
            </a:r>
          </a:p>
          <a:p>
            <a:r>
              <a:rPr lang="en-CA" dirty="0" smtClean="0"/>
              <a:t>Goal setting ultimately leads to change which has both positive and negative effects</a:t>
            </a:r>
          </a:p>
          <a:p>
            <a:r>
              <a:rPr lang="en-CA" dirty="0" smtClean="0"/>
              <a:t>If you plan, it allows you to look to the future and choose the path that looks best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Prepare a wish list of as many things as you can think of that you would like to have or do. (Don’t worry if your wishes aren’t realistic)</a:t>
            </a:r>
          </a:p>
          <a:p>
            <a:r>
              <a:rPr lang="en-CA" dirty="0" smtClean="0"/>
              <a:t>Rank your wishes in order of priority and set a target date for the achievement of each</a:t>
            </a:r>
          </a:p>
          <a:p>
            <a:r>
              <a:rPr lang="en-CA" dirty="0" smtClean="0"/>
              <a:t>Now, thinking realistically, cross out the ones that you think are impossible to obtain.</a:t>
            </a:r>
          </a:p>
          <a:p>
            <a:r>
              <a:rPr lang="en-CA" dirty="0" smtClean="0"/>
              <a:t>What is remaining would be your list of goals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462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First Steps For Young Entrepreneurs</vt:lpstr>
      <vt:lpstr>Rate the Following Professions from Most Desirable to Least Desirable</vt:lpstr>
      <vt:lpstr>The Results</vt:lpstr>
      <vt:lpstr>Challenges Facing Young Entrepreneurs</vt:lpstr>
      <vt:lpstr>Challenges - Financing</vt:lpstr>
      <vt:lpstr>The Value of Experience</vt:lpstr>
      <vt:lpstr>Setting Goals</vt:lpstr>
      <vt:lpstr>Why Set Goals?</vt:lpstr>
      <vt:lpstr>Wish List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Steps For Young Entrepreneurs</dc:title>
  <dc:creator>UCDSB</dc:creator>
  <cp:lastModifiedBy>UCDSB</cp:lastModifiedBy>
  <cp:revision>6</cp:revision>
  <dcterms:created xsi:type="dcterms:W3CDTF">2011-09-26T12:26:35Z</dcterms:created>
  <dcterms:modified xsi:type="dcterms:W3CDTF">2011-09-26T13:19:53Z</dcterms:modified>
</cp:coreProperties>
</file>